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256" r:id="rId2"/>
    <p:sldId id="257" r:id="rId3"/>
    <p:sldId id="258" r:id="rId4"/>
    <p:sldId id="259" r:id="rId5"/>
    <p:sldId id="261" r:id="rId6"/>
    <p:sldId id="260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8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50993C4-1A37-45B7-8030-817CBF14FBF3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kennen*lernen - to meet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7E5BD8-97B3-48B4-96BD-76916986F72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519266942"/>
      </p:ext>
    </p:extLst>
  </p:cSld>
  <p:clrMap bg1="lt1" tx1="dk1" bg2="lt2" tx2="dk2" accent1="accent1" accent2="accent2" accent3="accent3" accent4="accent4" accent5="accent5" accent6="accent6" hlink="hlink" folHlink="folHlink"/>
  <p:hf sldNum="0" hd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7450869-B9A7-4F32-8732-6FE3E876B862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 smtClean="0"/>
              <a:t>kennen*lernen - to meet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0D84F1-62EE-4B6A-9C5A-09BAA9DC79CA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020580377"/>
      </p:ext>
    </p:extLst>
  </p:cSld>
  <p:clrMap bg1="lt1" tx1="dk1" bg2="lt2" tx2="dk2" accent1="accent1" accent2="accent2" accent3="accent3" accent4="accent4" accent5="accent5" accent6="accent6" hlink="hlink" folHlink="folHlink"/>
  <p:hf sldNum="0" hd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kennen*lernen - to meet</a:t>
            </a:r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1819091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kennen*lernen - to meet</a:t>
            </a:r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1680808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7860329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2757905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898684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2003367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4627218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5583029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42039345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48413938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699463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7785655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233AC3-9E4E-4A0B-9491-55DEB8F5A75F}" type="datetimeFigureOut">
              <a:rPr lang="en-US" smtClean="0"/>
              <a:pPr/>
              <a:t>11/20/2013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52BB75-2139-4B2E-8F01-32A98DCE6B7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887092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123opticalillusions.com/pages/opticalillusions15.php" TargetMode="Externa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../../!plans/Gruppen%202013.pptx" TargetMode="Externa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152400"/>
            <a:ext cx="9144000" cy="57861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23.10.13/24.10.13</a:t>
            </a:r>
          </a:p>
          <a:p>
            <a:r>
              <a:rPr lang="en-US" sz="3200" b="1" u="sng" dirty="0" err="1" smtClean="0"/>
              <a:t>Aufgabe</a:t>
            </a:r>
            <a:r>
              <a:rPr lang="en-US" sz="3200" b="1" u="sng" dirty="0" smtClean="0"/>
              <a:t>, Kapitel </a:t>
            </a:r>
            <a:r>
              <a:rPr lang="en-US" sz="3200" b="1" u="sng" dirty="0" err="1" smtClean="0"/>
              <a:t>Sechs</a:t>
            </a:r>
            <a:endParaRPr lang="en-US" sz="3200" b="1" u="sng" dirty="0" smtClean="0"/>
          </a:p>
          <a:p>
            <a:r>
              <a:rPr lang="en-US" sz="3200" dirty="0" smtClean="0"/>
              <a:t>Anna </a:t>
            </a:r>
            <a:r>
              <a:rPr lang="en-US" sz="3200" dirty="0" err="1" smtClean="0"/>
              <a:t>lernt</a:t>
            </a:r>
            <a:r>
              <a:rPr lang="en-US" sz="3200" dirty="0" smtClean="0"/>
              <a:t> </a:t>
            </a:r>
            <a:r>
              <a:rPr lang="en-US" sz="3200" dirty="0" err="1" smtClean="0"/>
              <a:t>einen</a:t>
            </a:r>
            <a:r>
              <a:rPr lang="en-US" sz="3200" dirty="0" smtClean="0"/>
              <a:t> </a:t>
            </a:r>
            <a:r>
              <a:rPr lang="en-US" sz="3200" dirty="0" err="1" smtClean="0"/>
              <a:t>Junge</a:t>
            </a:r>
            <a:r>
              <a:rPr lang="en-US" sz="3200" dirty="0" smtClean="0"/>
              <a:t> </a:t>
            </a:r>
            <a:r>
              <a:rPr lang="en-US" sz="3200" dirty="0" err="1" smtClean="0"/>
              <a:t>kennen</a:t>
            </a:r>
            <a:r>
              <a:rPr lang="en-US" sz="3200" dirty="0" smtClean="0"/>
              <a:t>*. </a:t>
            </a:r>
            <a:r>
              <a:rPr lang="en-US" sz="3200" dirty="0" err="1" smtClean="0"/>
              <a:t>Sie</a:t>
            </a:r>
            <a:r>
              <a:rPr lang="en-US" sz="3200" dirty="0" smtClean="0"/>
              <a:t> </a:t>
            </a:r>
            <a:r>
              <a:rPr lang="en-US" sz="3200" dirty="0" err="1" smtClean="0"/>
              <a:t>tanzen</a:t>
            </a:r>
            <a:r>
              <a:rPr lang="en-US" sz="3200" dirty="0" smtClean="0"/>
              <a:t> Rock und Roll und </a:t>
            </a:r>
            <a:r>
              <a:rPr lang="en-US" sz="3200" dirty="0" err="1" smtClean="0"/>
              <a:t>dann</a:t>
            </a:r>
            <a:r>
              <a:rPr lang="en-US" sz="3200" dirty="0" smtClean="0"/>
              <a:t> </a:t>
            </a:r>
            <a:r>
              <a:rPr lang="en-US" sz="3200" dirty="0" err="1" smtClean="0"/>
              <a:t>verabschieden</a:t>
            </a:r>
            <a:r>
              <a:rPr lang="en-US" sz="3200" dirty="0" smtClean="0"/>
              <a:t>** </a:t>
            </a:r>
            <a:r>
              <a:rPr lang="en-US" sz="3200" dirty="0" err="1" smtClean="0"/>
              <a:t>sie</a:t>
            </a:r>
            <a:r>
              <a:rPr lang="en-US" sz="3200" dirty="0" smtClean="0"/>
              <a:t> </a:t>
            </a:r>
            <a:r>
              <a:rPr lang="en-US" sz="3200" dirty="0" err="1" smtClean="0"/>
              <a:t>sich</a:t>
            </a:r>
            <a:r>
              <a:rPr lang="en-US" sz="3200" dirty="0" smtClean="0"/>
              <a:t>.  </a:t>
            </a:r>
          </a:p>
          <a:p>
            <a:r>
              <a:rPr lang="en-US" sz="3200" dirty="0" smtClean="0"/>
              <a:t>*</a:t>
            </a:r>
            <a:r>
              <a:rPr lang="en-US" sz="3200" dirty="0" err="1" smtClean="0"/>
              <a:t>kennen</a:t>
            </a:r>
            <a:r>
              <a:rPr lang="en-US" sz="3200" dirty="0" smtClean="0"/>
              <a:t>*</a:t>
            </a:r>
            <a:r>
              <a:rPr lang="en-US" sz="3200" dirty="0" err="1" smtClean="0"/>
              <a:t>lernen</a:t>
            </a:r>
            <a:r>
              <a:rPr lang="en-US" sz="3200" dirty="0" smtClean="0"/>
              <a:t> – meet</a:t>
            </a:r>
          </a:p>
          <a:p>
            <a:r>
              <a:rPr lang="en-US" sz="3200" dirty="0" smtClean="0"/>
              <a:t>** </a:t>
            </a:r>
            <a:r>
              <a:rPr lang="en-US" sz="3200" dirty="0" err="1" smtClean="0"/>
              <a:t>sich</a:t>
            </a:r>
            <a:r>
              <a:rPr lang="en-US" sz="3200" dirty="0" smtClean="0"/>
              <a:t> </a:t>
            </a:r>
            <a:r>
              <a:rPr lang="en-US" sz="3200" dirty="0" err="1" smtClean="0"/>
              <a:t>verabschieden</a:t>
            </a:r>
            <a:r>
              <a:rPr lang="en-US" sz="3200" dirty="0" smtClean="0"/>
              <a:t> – say goodbye.</a:t>
            </a:r>
          </a:p>
          <a:p>
            <a:r>
              <a:rPr lang="en-US" sz="3200" b="1" dirty="0" err="1" smtClean="0"/>
              <a:t>Arbeit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mit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einem</a:t>
            </a:r>
            <a:r>
              <a:rPr lang="en-US" sz="3200" b="1" dirty="0" smtClean="0"/>
              <a:t> Partner.  </a:t>
            </a:r>
            <a:r>
              <a:rPr lang="en-US" sz="3200" b="1" dirty="0" err="1" smtClean="0"/>
              <a:t>Schreib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einen</a:t>
            </a:r>
            <a:r>
              <a:rPr lang="en-US" sz="3200" b="1" dirty="0" smtClean="0"/>
              <a:t> Dialog </a:t>
            </a:r>
            <a:r>
              <a:rPr lang="en-US" sz="3200" b="1" dirty="0" err="1" smtClean="0"/>
              <a:t>zwischen</a:t>
            </a:r>
            <a:r>
              <a:rPr lang="en-US" sz="3200" b="1" dirty="0" smtClean="0"/>
              <a:t> Richard und Anna. </a:t>
            </a:r>
            <a:r>
              <a:rPr lang="en-US" sz="3200" b="1" dirty="0" err="1" smtClean="0"/>
              <a:t>Sie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verabschieden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sich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bei</a:t>
            </a:r>
            <a:r>
              <a:rPr lang="en-US" sz="3200" b="1" dirty="0" smtClean="0"/>
              <a:t> der Party </a:t>
            </a:r>
            <a:r>
              <a:rPr lang="en-US" sz="3200" b="1" dirty="0" err="1" smtClean="0"/>
              <a:t>nicht</a:t>
            </a:r>
            <a:r>
              <a:rPr lang="en-US" sz="3200" b="1" dirty="0" smtClean="0"/>
              <a:t>. </a:t>
            </a:r>
            <a:r>
              <a:rPr lang="en-US" sz="3200" b="1" dirty="0" err="1" smtClean="0"/>
              <a:t>Sie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gehen</a:t>
            </a:r>
            <a:r>
              <a:rPr lang="en-US" sz="3200" b="1" dirty="0" smtClean="0"/>
              <a:t> in </a:t>
            </a:r>
            <a:r>
              <a:rPr lang="en-US" sz="3200" b="1" dirty="0" err="1" smtClean="0"/>
              <a:t>ein</a:t>
            </a:r>
            <a:r>
              <a:rPr lang="en-US" sz="3200" b="1" dirty="0" smtClean="0"/>
              <a:t> Café und </a:t>
            </a:r>
            <a:r>
              <a:rPr lang="en-US" sz="3200" b="1" dirty="0" err="1" smtClean="0"/>
              <a:t>flirten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ein</a:t>
            </a:r>
            <a:r>
              <a:rPr lang="en-US" sz="3200" b="1" dirty="0" smtClean="0"/>
              <a:t> </a:t>
            </a:r>
            <a:r>
              <a:rPr lang="en-US" sz="3200" b="1" dirty="0" err="1" smtClean="0"/>
              <a:t>bisschen</a:t>
            </a:r>
            <a:r>
              <a:rPr lang="en-US" sz="3200" b="1" dirty="0" smtClean="0"/>
              <a:t>.  </a:t>
            </a:r>
          </a:p>
          <a:p>
            <a:r>
              <a:rPr lang="en-US" sz="3200" u="sng" dirty="0" err="1" smtClean="0"/>
              <a:t>Beide</a:t>
            </a:r>
            <a:r>
              <a:rPr lang="en-US" sz="3200" u="sng" dirty="0" smtClean="0"/>
              <a:t> </a:t>
            </a:r>
            <a:r>
              <a:rPr lang="en-US" sz="3200" u="sng" dirty="0" err="1" smtClean="0"/>
              <a:t>müssen</a:t>
            </a:r>
            <a:r>
              <a:rPr lang="en-US" sz="3200" u="sng" dirty="0" smtClean="0"/>
              <a:t> </a:t>
            </a:r>
            <a:r>
              <a:rPr lang="en-US" sz="3200" u="sng" dirty="0" err="1" smtClean="0"/>
              <a:t>schreiben</a:t>
            </a:r>
            <a:r>
              <a:rPr lang="en-US" sz="3200" dirty="0" smtClean="0"/>
              <a:t>!  </a:t>
            </a:r>
            <a:r>
              <a:rPr lang="en-US" sz="3200" dirty="0" err="1" smtClean="0"/>
              <a:t>Mindestens</a:t>
            </a:r>
            <a:r>
              <a:rPr lang="en-US" sz="3200" dirty="0" smtClean="0"/>
              <a:t> 4 </a:t>
            </a:r>
            <a:r>
              <a:rPr lang="en-US" sz="3200" dirty="0" err="1" smtClean="0"/>
              <a:t>Zeilen</a:t>
            </a:r>
            <a:r>
              <a:rPr lang="en-US" sz="3200" dirty="0" smtClean="0"/>
              <a:t> (lines) pro Person!  </a:t>
            </a:r>
            <a:r>
              <a:rPr lang="en-US" sz="3200" dirty="0" err="1" smtClean="0"/>
              <a:t>Benutze</a:t>
            </a:r>
            <a:r>
              <a:rPr lang="en-US" sz="3200" dirty="0" smtClean="0"/>
              <a:t> Information von </a:t>
            </a:r>
            <a:r>
              <a:rPr lang="en-US" sz="3200" dirty="0" err="1" smtClean="0"/>
              <a:t>dieser</a:t>
            </a:r>
            <a:r>
              <a:rPr lang="en-US" sz="3200" dirty="0" smtClean="0"/>
              <a:t> Kapitel.  </a:t>
            </a:r>
            <a:endParaRPr lang="en-US" sz="3200" dirty="0"/>
          </a:p>
        </p:txBody>
      </p:sp>
    </p:spTree>
    <p:extLst>
      <p:ext uri="{BB962C8B-B14F-4D97-AF65-F5344CB8AC3E}">
        <p14:creationId xmlns="" xmlns:p14="http://schemas.microsoft.com/office/powerpoint/2010/main" val="20819223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144000" cy="55707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30.10.13</a:t>
            </a:r>
          </a:p>
          <a:p>
            <a:r>
              <a:rPr lang="en-US" sz="3200" b="1" u="sng" dirty="0" err="1" smtClean="0"/>
              <a:t>Aufgabe</a:t>
            </a:r>
            <a:r>
              <a:rPr lang="en-US" sz="3200" b="1" u="sng" dirty="0" smtClean="0"/>
              <a:t>, </a:t>
            </a:r>
            <a:r>
              <a:rPr lang="en-US" sz="3200" b="1" u="sng" dirty="0" err="1" smtClean="0"/>
              <a:t>Bevor</a:t>
            </a:r>
            <a:r>
              <a:rPr lang="en-US" sz="3200" b="1" u="sng" dirty="0" smtClean="0"/>
              <a:t> Kapitel </a:t>
            </a:r>
            <a:r>
              <a:rPr lang="en-US" sz="3200" b="1" u="sng" dirty="0" err="1" smtClean="0"/>
              <a:t>Sieben</a:t>
            </a:r>
            <a:endParaRPr lang="en-US" sz="3200" b="1" u="sng" dirty="0" smtClean="0"/>
          </a:p>
          <a:p>
            <a:endParaRPr lang="en-US" b="1" u="sng" dirty="0" smtClean="0"/>
          </a:p>
          <a:p>
            <a:r>
              <a:rPr lang="en-US" sz="3200" dirty="0" smtClean="0"/>
              <a:t>Anna </a:t>
            </a:r>
            <a:r>
              <a:rPr lang="en-US" sz="3200" dirty="0" err="1" smtClean="0"/>
              <a:t>fliegt</a:t>
            </a:r>
            <a:r>
              <a:rPr lang="en-US" sz="3200" dirty="0" smtClean="0"/>
              <a:t> </a:t>
            </a:r>
            <a:r>
              <a:rPr lang="en-US" sz="3200" dirty="0" err="1" smtClean="0"/>
              <a:t>morgen</a:t>
            </a:r>
            <a:r>
              <a:rPr lang="en-US" sz="3200" dirty="0" smtClean="0"/>
              <a:t> </a:t>
            </a:r>
            <a:r>
              <a:rPr lang="en-US" sz="3200" dirty="0" err="1" smtClean="0"/>
              <a:t>nach</a:t>
            </a:r>
            <a:r>
              <a:rPr lang="en-US" sz="3200" dirty="0" smtClean="0"/>
              <a:t> </a:t>
            </a:r>
            <a:r>
              <a:rPr lang="en-US" sz="3200" dirty="0" err="1" smtClean="0"/>
              <a:t>Hause</a:t>
            </a:r>
            <a:r>
              <a:rPr lang="en-US" sz="3200" dirty="0" smtClean="0"/>
              <a:t>.  </a:t>
            </a:r>
            <a:r>
              <a:rPr lang="en-US" sz="3200" dirty="0" err="1" smtClean="0"/>
              <a:t>Sie</a:t>
            </a:r>
            <a:r>
              <a:rPr lang="en-US" sz="3200" dirty="0" smtClean="0"/>
              <a:t> will </a:t>
            </a:r>
            <a:r>
              <a:rPr lang="en-US" sz="3200" dirty="0" err="1" smtClean="0"/>
              <a:t>ihre</a:t>
            </a:r>
            <a:r>
              <a:rPr lang="en-US" sz="3200" dirty="0" smtClean="0"/>
              <a:t> </a:t>
            </a:r>
            <a:r>
              <a:rPr lang="en-US" sz="3200" dirty="0" err="1" smtClean="0"/>
              <a:t>Freundin</a:t>
            </a:r>
            <a:r>
              <a:rPr lang="en-US" sz="3200" dirty="0" smtClean="0"/>
              <a:t>, Elsa, auf </a:t>
            </a:r>
            <a:r>
              <a:rPr lang="en-US" sz="3200" dirty="0" err="1" smtClean="0"/>
              <a:t>sich</a:t>
            </a:r>
            <a:r>
              <a:rPr lang="en-US" sz="3200" dirty="0" smtClean="0"/>
              <a:t> </a:t>
            </a:r>
            <a:r>
              <a:rPr lang="en-US" sz="3200" dirty="0" err="1" smtClean="0"/>
              <a:t>eifersüchtig</a:t>
            </a:r>
            <a:r>
              <a:rPr lang="en-US" sz="3200" dirty="0" smtClean="0"/>
              <a:t> </a:t>
            </a:r>
            <a:r>
              <a:rPr lang="en-US" sz="3200" dirty="0" err="1" smtClean="0"/>
              <a:t>machen</a:t>
            </a:r>
            <a:r>
              <a:rPr lang="en-US" sz="3200" dirty="0" smtClean="0"/>
              <a:t>.  </a:t>
            </a:r>
            <a:r>
              <a:rPr lang="en-US" sz="3200" dirty="0" err="1" smtClean="0"/>
              <a:t>Sie</a:t>
            </a:r>
            <a:r>
              <a:rPr lang="en-US" sz="3200" dirty="0" smtClean="0"/>
              <a:t> </a:t>
            </a:r>
            <a:r>
              <a:rPr lang="en-US" sz="3200" dirty="0" err="1" smtClean="0"/>
              <a:t>schreibt</a:t>
            </a:r>
            <a:r>
              <a:rPr lang="en-US" sz="3200" dirty="0" smtClean="0"/>
              <a:t> </a:t>
            </a:r>
            <a:r>
              <a:rPr lang="en-US" sz="3200" dirty="0" err="1" smtClean="0"/>
              <a:t>eine</a:t>
            </a:r>
            <a:r>
              <a:rPr lang="en-US" sz="3200" dirty="0" smtClean="0"/>
              <a:t> E-mail an Elsa.</a:t>
            </a:r>
          </a:p>
          <a:p>
            <a:endParaRPr lang="en-US" sz="3200" dirty="0" smtClean="0"/>
          </a:p>
          <a:p>
            <a:r>
              <a:rPr lang="en-US" sz="3200" dirty="0" smtClean="0"/>
              <a:t>Du </a:t>
            </a:r>
            <a:r>
              <a:rPr lang="en-US" sz="3200" dirty="0" err="1" smtClean="0"/>
              <a:t>bist</a:t>
            </a:r>
            <a:r>
              <a:rPr lang="en-US" sz="3200" dirty="0" smtClean="0"/>
              <a:t> Anna.  </a:t>
            </a:r>
            <a:r>
              <a:rPr lang="en-US" sz="3200" dirty="0" err="1" smtClean="0"/>
              <a:t>Schreib</a:t>
            </a:r>
            <a:r>
              <a:rPr lang="en-US" sz="3200" dirty="0" smtClean="0"/>
              <a:t> </a:t>
            </a:r>
            <a:r>
              <a:rPr lang="en-US" sz="3200" dirty="0" err="1" smtClean="0"/>
              <a:t>eine</a:t>
            </a:r>
            <a:r>
              <a:rPr lang="en-US" sz="3200" dirty="0" smtClean="0"/>
              <a:t> E-mail.  </a:t>
            </a:r>
            <a:r>
              <a:rPr lang="en-US" sz="3200" dirty="0" err="1" smtClean="0"/>
              <a:t>Beschreib</a:t>
            </a:r>
            <a:r>
              <a:rPr lang="en-US" sz="3200" dirty="0" smtClean="0"/>
              <a:t> Richard  (</a:t>
            </a:r>
            <a:r>
              <a:rPr lang="en-US" sz="3200" dirty="0" err="1" smtClean="0"/>
              <a:t>Benutze</a:t>
            </a:r>
            <a:r>
              <a:rPr lang="en-US" sz="3200" dirty="0" smtClean="0"/>
              <a:t> </a:t>
            </a:r>
            <a:r>
              <a:rPr lang="en-US" sz="3200" dirty="0" err="1" smtClean="0"/>
              <a:t>Adjektive</a:t>
            </a:r>
            <a:r>
              <a:rPr lang="en-US" sz="3200" dirty="0" smtClean="0"/>
              <a:t>!) </a:t>
            </a:r>
            <a:r>
              <a:rPr lang="en-US" sz="3200" dirty="0" err="1" smtClean="0"/>
              <a:t>Beschreib</a:t>
            </a:r>
            <a:r>
              <a:rPr lang="en-US" sz="3200" dirty="0" smtClean="0"/>
              <a:t> das </a:t>
            </a:r>
            <a:r>
              <a:rPr lang="en-US" sz="3200" dirty="0" err="1" smtClean="0"/>
              <a:t>Leben</a:t>
            </a:r>
            <a:r>
              <a:rPr lang="en-US" sz="3200" dirty="0" smtClean="0"/>
              <a:t> in </a:t>
            </a:r>
            <a:r>
              <a:rPr lang="en-US" sz="3200" dirty="0" err="1" smtClean="0"/>
              <a:t>der</a:t>
            </a:r>
            <a:r>
              <a:rPr lang="en-US" sz="3200" dirty="0" smtClean="0"/>
              <a:t> </a:t>
            </a:r>
            <a:r>
              <a:rPr lang="en-US" sz="3200" dirty="0" err="1" smtClean="0"/>
              <a:t>Schweiz</a:t>
            </a:r>
            <a:r>
              <a:rPr lang="en-US" sz="3200" dirty="0" smtClean="0"/>
              <a:t> – das Essen, die </a:t>
            </a:r>
            <a:r>
              <a:rPr lang="en-US" sz="3200" dirty="0" err="1" smtClean="0"/>
              <a:t>Traditionen</a:t>
            </a:r>
            <a:r>
              <a:rPr lang="en-US" sz="3200" dirty="0" smtClean="0"/>
              <a:t>…. </a:t>
            </a:r>
            <a:r>
              <a:rPr lang="en-US" sz="3200" dirty="0" err="1" smtClean="0"/>
              <a:t>Benutze</a:t>
            </a:r>
            <a:r>
              <a:rPr lang="en-US" sz="3200" dirty="0" smtClean="0"/>
              <a:t>:</a:t>
            </a:r>
          </a:p>
          <a:p>
            <a:pPr>
              <a:buFont typeface="Arial" pitchFamily="34" charset="0"/>
              <a:buChar char="•"/>
            </a:pPr>
            <a:r>
              <a:rPr lang="en-US" sz="3200" dirty="0" err="1" smtClean="0"/>
              <a:t>Eine</a:t>
            </a:r>
            <a:r>
              <a:rPr lang="en-US" sz="3200" dirty="0" smtClean="0"/>
              <a:t> </a:t>
            </a:r>
            <a:r>
              <a:rPr lang="en-US" sz="3200" dirty="0" err="1" smtClean="0"/>
              <a:t>Dativpräposition</a:t>
            </a:r>
            <a:r>
              <a:rPr lang="en-US" sz="3200" dirty="0" smtClean="0"/>
              <a:t> </a:t>
            </a:r>
            <a:r>
              <a:rPr lang="en-US" sz="3200" dirty="0" err="1" smtClean="0"/>
              <a:t>oder</a:t>
            </a:r>
            <a:r>
              <a:rPr lang="en-US" sz="3200" dirty="0" smtClean="0"/>
              <a:t> </a:t>
            </a:r>
            <a:r>
              <a:rPr lang="en-US" sz="3200" dirty="0" err="1" smtClean="0"/>
              <a:t>ein</a:t>
            </a:r>
            <a:r>
              <a:rPr lang="en-US" sz="3200" dirty="0" smtClean="0"/>
              <a:t> </a:t>
            </a:r>
            <a:r>
              <a:rPr lang="en-US" sz="3200" dirty="0" err="1" smtClean="0"/>
              <a:t>Dativ</a:t>
            </a:r>
            <a:r>
              <a:rPr lang="en-US" sz="3200" dirty="0" smtClean="0"/>
              <a:t> Verb</a:t>
            </a:r>
          </a:p>
          <a:p>
            <a:pPr>
              <a:buFont typeface="Arial" pitchFamily="34" charset="0"/>
              <a:buChar char="•"/>
            </a:pPr>
            <a:r>
              <a:rPr lang="en-US" sz="3200" dirty="0" err="1" smtClean="0"/>
              <a:t>ein</a:t>
            </a:r>
            <a:r>
              <a:rPr lang="en-US" sz="3200" dirty="0" smtClean="0"/>
              <a:t> “</a:t>
            </a:r>
            <a:r>
              <a:rPr lang="en-US" sz="3200" dirty="0" err="1" smtClean="0"/>
              <a:t>dass</a:t>
            </a:r>
            <a:r>
              <a:rPr lang="en-US" sz="3200" dirty="0" smtClean="0"/>
              <a:t>” </a:t>
            </a:r>
            <a:r>
              <a:rPr lang="en-US" sz="3200" dirty="0" err="1" smtClean="0"/>
              <a:t>Nebensatz</a:t>
            </a:r>
            <a:endParaRPr lang="en-US" sz="3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9144000" cy="67710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dirty="0" smtClean="0"/>
              <a:t>30.10.13</a:t>
            </a:r>
          </a:p>
          <a:p>
            <a:r>
              <a:rPr lang="en-US" sz="3200" b="1" u="sng" dirty="0" err="1" smtClean="0"/>
              <a:t>Aufgabe</a:t>
            </a:r>
            <a:r>
              <a:rPr lang="en-US" sz="3200" b="1" u="sng" dirty="0" smtClean="0"/>
              <a:t>, </a:t>
            </a:r>
            <a:r>
              <a:rPr lang="en-US" sz="3200" b="1" u="sng" dirty="0" smtClean="0">
                <a:hlinkClick r:id="rId2"/>
              </a:rPr>
              <a:t>Kapitel  </a:t>
            </a:r>
            <a:r>
              <a:rPr lang="en-US" sz="3200" b="1" u="sng" dirty="0" err="1" smtClean="0">
                <a:hlinkClick r:id="rId2"/>
              </a:rPr>
              <a:t>Acht</a:t>
            </a:r>
            <a:endParaRPr lang="en-US" b="1" u="sng" dirty="0" smtClean="0"/>
          </a:p>
          <a:p>
            <a:r>
              <a:rPr lang="en-US" sz="3200" dirty="0" smtClean="0"/>
              <a:t>Anna </a:t>
            </a:r>
            <a:r>
              <a:rPr lang="en-US" sz="3200" dirty="0" err="1" smtClean="0"/>
              <a:t>ist</a:t>
            </a:r>
            <a:r>
              <a:rPr lang="en-US" sz="3200" dirty="0" smtClean="0"/>
              <a:t> </a:t>
            </a:r>
            <a:r>
              <a:rPr lang="en-US" sz="3200" dirty="0" err="1" smtClean="0"/>
              <a:t>nach</a:t>
            </a:r>
            <a:r>
              <a:rPr lang="en-US" sz="3200" dirty="0" smtClean="0"/>
              <a:t> </a:t>
            </a:r>
            <a:r>
              <a:rPr lang="en-US" sz="3200" dirty="0" err="1" smtClean="0"/>
              <a:t>Hause</a:t>
            </a:r>
            <a:r>
              <a:rPr lang="en-US" sz="3200" dirty="0" smtClean="0"/>
              <a:t> und </a:t>
            </a:r>
            <a:r>
              <a:rPr lang="en-US" sz="3200" dirty="0" err="1" smtClean="0"/>
              <a:t>sie</a:t>
            </a:r>
            <a:r>
              <a:rPr lang="en-US" sz="3200" dirty="0" smtClean="0"/>
              <a:t> </a:t>
            </a:r>
            <a:r>
              <a:rPr lang="en-US" sz="3200" dirty="0" err="1" smtClean="0"/>
              <a:t>ist</a:t>
            </a:r>
            <a:r>
              <a:rPr lang="en-US" sz="3200" dirty="0" smtClean="0"/>
              <a:t> </a:t>
            </a:r>
            <a:r>
              <a:rPr lang="en-US" sz="3200" dirty="0" err="1" smtClean="0"/>
              <a:t>anders</a:t>
            </a:r>
            <a:r>
              <a:rPr lang="en-US" sz="3200" dirty="0" smtClean="0"/>
              <a:t> (different).  </a:t>
            </a:r>
            <a:r>
              <a:rPr lang="en-US" sz="3200" dirty="0" err="1" smtClean="0"/>
              <a:t>Wie</a:t>
            </a:r>
            <a:r>
              <a:rPr lang="en-US" sz="3200" dirty="0" smtClean="0"/>
              <a:t>?</a:t>
            </a:r>
          </a:p>
          <a:p>
            <a:endParaRPr lang="en-US" sz="3200" i="1" dirty="0" smtClean="0"/>
          </a:p>
          <a:p>
            <a:r>
              <a:rPr lang="en-US" sz="3200" i="1" dirty="0" smtClean="0"/>
              <a:t>Anna </a:t>
            </a:r>
            <a:r>
              <a:rPr lang="en-US" sz="3200" i="1" dirty="0" err="1" smtClean="0"/>
              <a:t>ist</a:t>
            </a:r>
            <a:r>
              <a:rPr lang="en-US" sz="3200" i="1" dirty="0" smtClean="0"/>
              <a:t> </a:t>
            </a:r>
            <a:r>
              <a:rPr lang="en-US" sz="3200" i="1" dirty="0" err="1" smtClean="0"/>
              <a:t>anders</a:t>
            </a:r>
            <a:r>
              <a:rPr lang="en-US" sz="3200" i="1" dirty="0" smtClean="0"/>
              <a:t>.  Am </a:t>
            </a:r>
            <a:r>
              <a:rPr lang="en-US" sz="3200" i="1" dirty="0" err="1" smtClean="0"/>
              <a:t>Anfang</a:t>
            </a:r>
            <a:r>
              <a:rPr lang="en-US" sz="3200" i="1" dirty="0" smtClean="0"/>
              <a:t> </a:t>
            </a:r>
            <a:r>
              <a:rPr lang="en-US" sz="3200" i="1" dirty="0" err="1" smtClean="0"/>
              <a:t>der</a:t>
            </a:r>
            <a:r>
              <a:rPr lang="en-US" sz="3200" i="1" dirty="0" smtClean="0"/>
              <a:t> Geschichte </a:t>
            </a:r>
            <a:r>
              <a:rPr lang="en-US" sz="3200" dirty="0" smtClean="0"/>
              <a:t>(at the beginning of the story) </a:t>
            </a:r>
            <a:r>
              <a:rPr lang="en-US" sz="3200" i="1" dirty="0" smtClean="0"/>
              <a:t>war </a:t>
            </a:r>
            <a:r>
              <a:rPr lang="en-US" sz="3200" i="1" dirty="0" err="1" smtClean="0"/>
              <a:t>sie</a:t>
            </a:r>
            <a:r>
              <a:rPr lang="en-US" sz="3200" i="1" dirty="0" smtClean="0"/>
              <a:t>…. </a:t>
            </a:r>
            <a:r>
              <a:rPr lang="en-US" sz="3200" i="1" dirty="0" err="1" smtClean="0"/>
              <a:t>Jetzt</a:t>
            </a:r>
            <a:r>
              <a:rPr lang="en-US" sz="3200" i="1" dirty="0" smtClean="0"/>
              <a:t> </a:t>
            </a:r>
            <a:r>
              <a:rPr lang="en-US" sz="3200" i="1" dirty="0" err="1" smtClean="0"/>
              <a:t>ist</a:t>
            </a:r>
            <a:r>
              <a:rPr lang="en-US" sz="3200" i="1" dirty="0" smtClean="0"/>
              <a:t> </a:t>
            </a:r>
            <a:r>
              <a:rPr lang="en-US" sz="3200" i="1" dirty="0" err="1" smtClean="0"/>
              <a:t>sie</a:t>
            </a:r>
            <a:r>
              <a:rPr lang="en-US" sz="3200" i="1" dirty="0" smtClean="0"/>
              <a:t>…  </a:t>
            </a:r>
            <a:r>
              <a:rPr lang="en-US" sz="3200" i="1" dirty="0" err="1" smtClean="0"/>
              <a:t>Sie</a:t>
            </a:r>
            <a:r>
              <a:rPr lang="en-US" sz="3200" i="1" dirty="0" smtClean="0"/>
              <a:t> </a:t>
            </a:r>
            <a:r>
              <a:rPr lang="en-US" sz="3200" i="1" dirty="0" err="1" smtClean="0"/>
              <a:t>wollte</a:t>
            </a:r>
            <a:r>
              <a:rPr lang="en-US" sz="3200" i="1" dirty="0" smtClean="0"/>
              <a:t> (wanted)…. </a:t>
            </a:r>
            <a:r>
              <a:rPr lang="en-US" sz="3200" i="1" dirty="0" err="1" smtClean="0"/>
              <a:t>Jetzt</a:t>
            </a:r>
            <a:r>
              <a:rPr lang="en-US" sz="3200" i="1" dirty="0" smtClean="0"/>
              <a:t> will </a:t>
            </a:r>
            <a:r>
              <a:rPr lang="en-US" sz="3200" i="1" dirty="0" err="1" smtClean="0"/>
              <a:t>sie</a:t>
            </a:r>
            <a:r>
              <a:rPr lang="en-US" sz="3200" i="1" dirty="0" smtClean="0"/>
              <a:t>….    </a:t>
            </a:r>
            <a:r>
              <a:rPr lang="en-US" sz="3200" i="1" dirty="0" err="1" smtClean="0"/>
              <a:t>Sie</a:t>
            </a:r>
            <a:r>
              <a:rPr lang="en-US" sz="3200" i="1" dirty="0" smtClean="0"/>
              <a:t> war </a:t>
            </a:r>
            <a:r>
              <a:rPr lang="en-US" sz="3200" i="1" dirty="0" err="1" smtClean="0"/>
              <a:t>unglücklich</a:t>
            </a:r>
            <a:r>
              <a:rPr lang="en-US" sz="3200" i="1" dirty="0" smtClean="0"/>
              <a:t>, </a:t>
            </a:r>
            <a:r>
              <a:rPr lang="en-US" sz="3200" i="1" dirty="0" err="1" smtClean="0"/>
              <a:t>weil</a:t>
            </a:r>
            <a:r>
              <a:rPr lang="en-US" sz="3200" i="1" dirty="0" smtClean="0"/>
              <a:t>…..  </a:t>
            </a:r>
            <a:r>
              <a:rPr lang="en-US" sz="3200" i="1" dirty="0" err="1" smtClean="0"/>
              <a:t>Sie</a:t>
            </a:r>
            <a:r>
              <a:rPr lang="en-US" sz="3200" i="1" dirty="0" smtClean="0"/>
              <a:t> </a:t>
            </a:r>
            <a:r>
              <a:rPr lang="en-US" sz="3200" i="1" dirty="0" err="1" smtClean="0"/>
              <a:t>ist</a:t>
            </a:r>
            <a:r>
              <a:rPr lang="en-US" sz="3200" i="1" dirty="0" smtClean="0"/>
              <a:t> </a:t>
            </a:r>
            <a:r>
              <a:rPr lang="en-US" sz="3200" i="1" dirty="0" err="1" smtClean="0"/>
              <a:t>jetzt</a:t>
            </a:r>
            <a:r>
              <a:rPr lang="en-US" sz="3200" i="1" dirty="0" smtClean="0"/>
              <a:t> </a:t>
            </a:r>
            <a:r>
              <a:rPr lang="en-US" sz="3200" i="1" dirty="0" err="1" smtClean="0"/>
              <a:t>glücklich</a:t>
            </a:r>
            <a:r>
              <a:rPr lang="en-US" sz="3200" i="1" dirty="0" smtClean="0"/>
              <a:t>, </a:t>
            </a:r>
            <a:r>
              <a:rPr lang="en-US" sz="3200" i="1" dirty="0" err="1" smtClean="0"/>
              <a:t>weil</a:t>
            </a:r>
            <a:r>
              <a:rPr lang="en-US" sz="3200" i="1" dirty="0" smtClean="0"/>
              <a:t>….</a:t>
            </a:r>
          </a:p>
          <a:p>
            <a:endParaRPr lang="en-US" sz="3200" i="1" dirty="0" smtClean="0"/>
          </a:p>
          <a:p>
            <a:endParaRPr lang="en-US" sz="3200" i="1" dirty="0" smtClean="0"/>
          </a:p>
          <a:p>
            <a:endParaRPr lang="en-US" sz="3200" i="1" dirty="0" smtClean="0"/>
          </a:p>
          <a:p>
            <a:endParaRPr lang="en-US" sz="3200" i="1" dirty="0" smtClean="0"/>
          </a:p>
          <a:p>
            <a:endParaRPr lang="en-US" sz="32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0"/>
            <a:ext cx="8839200" cy="57861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/>
            <a:r>
              <a:rPr lang="en-US" sz="3200" b="1" u="sng" dirty="0" err="1" smtClean="0">
                <a:solidFill>
                  <a:prstClr val="black"/>
                </a:solidFill>
              </a:rPr>
              <a:t>Aufgabe</a:t>
            </a:r>
            <a:r>
              <a:rPr lang="en-US" sz="3200" b="1" u="sng" dirty="0" smtClean="0">
                <a:solidFill>
                  <a:prstClr val="black"/>
                </a:solidFill>
              </a:rPr>
              <a:t>, Kapitel  </a:t>
            </a:r>
            <a:r>
              <a:rPr lang="en-US" sz="3200" b="1" u="sng" dirty="0" err="1" smtClean="0">
                <a:solidFill>
                  <a:prstClr val="black"/>
                </a:solidFill>
              </a:rPr>
              <a:t>Neun</a:t>
            </a:r>
            <a:endParaRPr lang="en-US" sz="3200" b="1" u="sng" dirty="0" smtClean="0">
              <a:solidFill>
                <a:prstClr val="black"/>
              </a:solidFill>
            </a:endParaRPr>
          </a:p>
          <a:p>
            <a:pPr lvl="0"/>
            <a:endParaRPr lang="en-US" sz="3200" b="1" u="sng" dirty="0" smtClean="0">
              <a:solidFill>
                <a:prstClr val="black"/>
              </a:solidFill>
            </a:endParaRPr>
          </a:p>
          <a:p>
            <a:pPr lvl="0"/>
            <a:r>
              <a:rPr lang="en-US" sz="3200" dirty="0" smtClean="0">
                <a:solidFill>
                  <a:prstClr val="black"/>
                </a:solidFill>
              </a:rPr>
              <a:t>Anna hat </a:t>
            </a:r>
            <a:r>
              <a:rPr lang="en-US" sz="3200" dirty="0" err="1" smtClean="0">
                <a:solidFill>
                  <a:prstClr val="black"/>
                </a:solidFill>
              </a:rPr>
              <a:t>eine</a:t>
            </a:r>
            <a:r>
              <a:rPr lang="en-US" sz="3200" dirty="0" smtClean="0">
                <a:solidFill>
                  <a:prstClr val="black"/>
                </a:solidFill>
              </a:rPr>
              <a:t> </a:t>
            </a:r>
            <a:r>
              <a:rPr lang="en-US" sz="3200" dirty="0" err="1" smtClean="0">
                <a:solidFill>
                  <a:prstClr val="black"/>
                </a:solidFill>
              </a:rPr>
              <a:t>neue</a:t>
            </a:r>
            <a:r>
              <a:rPr lang="en-US" sz="3200" dirty="0" smtClean="0">
                <a:solidFill>
                  <a:prstClr val="black"/>
                </a:solidFill>
              </a:rPr>
              <a:t> </a:t>
            </a:r>
            <a:r>
              <a:rPr lang="en-US" sz="3200" dirty="0" err="1" smtClean="0">
                <a:solidFill>
                  <a:prstClr val="black"/>
                </a:solidFill>
              </a:rPr>
              <a:t>Perspektive</a:t>
            </a:r>
            <a:r>
              <a:rPr lang="en-US" sz="3200" dirty="0" smtClean="0">
                <a:solidFill>
                  <a:prstClr val="black"/>
                </a:solidFill>
              </a:rPr>
              <a:t> </a:t>
            </a:r>
            <a:r>
              <a:rPr lang="en-US" sz="3200" dirty="0" smtClean="0">
                <a:solidFill>
                  <a:prstClr val="black"/>
                </a:solidFill>
              </a:rPr>
              <a:t>von </a:t>
            </a:r>
            <a:r>
              <a:rPr lang="en-US" sz="3200" dirty="0" err="1" smtClean="0">
                <a:solidFill>
                  <a:prstClr val="black"/>
                </a:solidFill>
              </a:rPr>
              <a:t>Leben</a:t>
            </a:r>
            <a:r>
              <a:rPr lang="en-US" sz="3200" dirty="0" smtClean="0">
                <a:solidFill>
                  <a:prstClr val="black"/>
                </a:solidFill>
              </a:rPr>
              <a:t> (life).  </a:t>
            </a:r>
            <a:r>
              <a:rPr lang="en-US" sz="3200" dirty="0" err="1" smtClean="0">
                <a:solidFill>
                  <a:prstClr val="black"/>
                </a:solidFill>
              </a:rPr>
              <a:t>Sie</a:t>
            </a:r>
            <a:r>
              <a:rPr lang="en-US" sz="3200" dirty="0" smtClean="0">
                <a:solidFill>
                  <a:prstClr val="black"/>
                </a:solidFill>
              </a:rPr>
              <a:t> hat </a:t>
            </a:r>
            <a:r>
              <a:rPr lang="en-US" sz="3200" dirty="0" err="1" smtClean="0">
                <a:solidFill>
                  <a:prstClr val="black"/>
                </a:solidFill>
              </a:rPr>
              <a:t>eine</a:t>
            </a:r>
            <a:r>
              <a:rPr lang="en-US" sz="3200" dirty="0" smtClean="0">
                <a:solidFill>
                  <a:prstClr val="black"/>
                </a:solidFill>
              </a:rPr>
              <a:t> </a:t>
            </a:r>
            <a:r>
              <a:rPr lang="en-US" sz="3200" dirty="0" err="1" smtClean="0">
                <a:solidFill>
                  <a:prstClr val="black"/>
                </a:solidFill>
              </a:rPr>
              <a:t>Idee</a:t>
            </a:r>
            <a:r>
              <a:rPr lang="en-US" sz="3200" dirty="0" smtClean="0">
                <a:solidFill>
                  <a:prstClr val="black"/>
                </a:solidFill>
              </a:rPr>
              <a:t> </a:t>
            </a:r>
            <a:r>
              <a:rPr lang="en-US" sz="3200" dirty="0" err="1" smtClean="0">
                <a:solidFill>
                  <a:prstClr val="black"/>
                </a:solidFill>
              </a:rPr>
              <a:t>für</a:t>
            </a:r>
            <a:r>
              <a:rPr lang="en-US" sz="3200" dirty="0" smtClean="0">
                <a:solidFill>
                  <a:prstClr val="black"/>
                </a:solidFill>
              </a:rPr>
              <a:t> </a:t>
            </a:r>
            <a:r>
              <a:rPr lang="en-US" sz="3200" dirty="0" err="1" smtClean="0">
                <a:solidFill>
                  <a:prstClr val="black"/>
                </a:solidFill>
              </a:rPr>
              <a:t>ein</a:t>
            </a:r>
            <a:r>
              <a:rPr lang="en-US" sz="3200" dirty="0" smtClean="0">
                <a:solidFill>
                  <a:prstClr val="black"/>
                </a:solidFill>
              </a:rPr>
              <a:t> </a:t>
            </a:r>
            <a:r>
              <a:rPr lang="en-US" sz="3200" dirty="0" err="1" smtClean="0">
                <a:solidFill>
                  <a:prstClr val="black"/>
                </a:solidFill>
              </a:rPr>
              <a:t>Projekt</a:t>
            </a:r>
            <a:r>
              <a:rPr lang="en-US" sz="3200" dirty="0" smtClean="0">
                <a:solidFill>
                  <a:prstClr val="black"/>
                </a:solidFill>
              </a:rPr>
              <a:t>.  Was war die </a:t>
            </a:r>
            <a:r>
              <a:rPr lang="en-US" sz="3200" dirty="0" err="1" smtClean="0">
                <a:solidFill>
                  <a:prstClr val="black"/>
                </a:solidFill>
              </a:rPr>
              <a:t>Idee</a:t>
            </a:r>
            <a:r>
              <a:rPr lang="en-US" sz="3200" dirty="0" smtClean="0">
                <a:solidFill>
                  <a:prstClr val="black"/>
                </a:solidFill>
              </a:rPr>
              <a:t>?  </a:t>
            </a:r>
            <a:r>
              <a:rPr lang="en-US" sz="3200" dirty="0" err="1" smtClean="0">
                <a:solidFill>
                  <a:prstClr val="black"/>
                </a:solidFill>
              </a:rPr>
              <a:t>Erklär</a:t>
            </a:r>
            <a:r>
              <a:rPr lang="en-US" sz="3200" dirty="0" smtClean="0">
                <a:solidFill>
                  <a:prstClr val="black"/>
                </a:solidFill>
              </a:rPr>
              <a:t> das auf Deutsch in 25  – 40 </a:t>
            </a:r>
            <a:r>
              <a:rPr lang="en-US" sz="3200" dirty="0" err="1" smtClean="0">
                <a:solidFill>
                  <a:prstClr val="black"/>
                </a:solidFill>
              </a:rPr>
              <a:t>Wörter</a:t>
            </a:r>
            <a:r>
              <a:rPr lang="en-US" sz="3200" dirty="0" smtClean="0">
                <a:solidFill>
                  <a:prstClr val="black"/>
                </a:solidFill>
              </a:rPr>
              <a:t>!  </a:t>
            </a:r>
            <a:r>
              <a:rPr lang="en-US" sz="3200" dirty="0" err="1" smtClean="0">
                <a:solidFill>
                  <a:prstClr val="black"/>
                </a:solidFill>
              </a:rPr>
              <a:t>Nicht</a:t>
            </a:r>
            <a:r>
              <a:rPr lang="en-US" sz="3200" dirty="0" smtClean="0">
                <a:solidFill>
                  <a:prstClr val="black"/>
                </a:solidFill>
              </a:rPr>
              <a:t> </a:t>
            </a:r>
            <a:r>
              <a:rPr lang="en-US" sz="3200" dirty="0" err="1" smtClean="0">
                <a:solidFill>
                  <a:prstClr val="black"/>
                </a:solidFill>
              </a:rPr>
              <a:t>mehr</a:t>
            </a:r>
            <a:r>
              <a:rPr lang="en-US" sz="3200" dirty="0" smtClean="0">
                <a:solidFill>
                  <a:prstClr val="black"/>
                </a:solidFill>
              </a:rPr>
              <a:t>, </a:t>
            </a:r>
            <a:r>
              <a:rPr lang="en-US" sz="3200" dirty="0" err="1" smtClean="0">
                <a:solidFill>
                  <a:prstClr val="black"/>
                </a:solidFill>
              </a:rPr>
              <a:t>nicht</a:t>
            </a:r>
            <a:r>
              <a:rPr lang="en-US" sz="3200" dirty="0" smtClean="0">
                <a:solidFill>
                  <a:prstClr val="black"/>
                </a:solidFill>
              </a:rPr>
              <a:t> </a:t>
            </a:r>
            <a:r>
              <a:rPr lang="en-US" sz="3200" dirty="0" err="1" smtClean="0">
                <a:solidFill>
                  <a:prstClr val="black"/>
                </a:solidFill>
              </a:rPr>
              <a:t>weniger</a:t>
            </a:r>
            <a:r>
              <a:rPr lang="en-US" sz="3200" dirty="0" smtClean="0">
                <a:solidFill>
                  <a:prstClr val="black"/>
                </a:solidFill>
              </a:rPr>
              <a:t>.  (</a:t>
            </a:r>
            <a:r>
              <a:rPr lang="en-US" sz="3200" dirty="0" err="1" smtClean="0">
                <a:solidFill>
                  <a:prstClr val="black"/>
                </a:solidFill>
              </a:rPr>
              <a:t>korrigieren</a:t>
            </a:r>
            <a:r>
              <a:rPr lang="en-US" sz="3200" dirty="0" smtClean="0">
                <a:solidFill>
                  <a:prstClr val="black"/>
                </a:solidFill>
              </a:rPr>
              <a:t>)</a:t>
            </a:r>
          </a:p>
          <a:p>
            <a:pPr lvl="0"/>
            <a:endParaRPr lang="en-US" sz="3200" dirty="0" smtClean="0">
              <a:solidFill>
                <a:prstClr val="black"/>
              </a:solidFill>
            </a:endParaRPr>
          </a:p>
          <a:p>
            <a:pPr lvl="0"/>
            <a:r>
              <a:rPr lang="en-US" sz="3200" dirty="0" smtClean="0">
                <a:solidFill>
                  <a:prstClr val="black"/>
                </a:solidFill>
              </a:rPr>
              <a:t>Es </a:t>
            </a:r>
            <a:r>
              <a:rPr lang="en-US" sz="3200" dirty="0" err="1" smtClean="0">
                <a:solidFill>
                  <a:prstClr val="black"/>
                </a:solidFill>
              </a:rPr>
              <a:t>gibt</a:t>
            </a:r>
            <a:endParaRPr lang="en-US" sz="3200" dirty="0" smtClean="0">
              <a:solidFill>
                <a:prstClr val="black"/>
              </a:solidFill>
            </a:endParaRPr>
          </a:p>
          <a:p>
            <a:pPr lvl="0"/>
            <a:r>
              <a:rPr lang="en-US" sz="3200" dirty="0" err="1" smtClean="0">
                <a:solidFill>
                  <a:prstClr val="black"/>
                </a:solidFill>
              </a:rPr>
              <a:t>Kleidung</a:t>
            </a:r>
            <a:r>
              <a:rPr lang="en-US" sz="3200" dirty="0" smtClean="0">
                <a:solidFill>
                  <a:prstClr val="black"/>
                </a:solidFill>
              </a:rPr>
              <a:t> (f</a:t>
            </a:r>
            <a:r>
              <a:rPr lang="en-US" sz="3200" dirty="0" smtClean="0">
                <a:solidFill>
                  <a:prstClr val="black"/>
                </a:solidFill>
              </a:rPr>
              <a:t>)</a:t>
            </a:r>
          </a:p>
          <a:p>
            <a:pPr lvl="0"/>
            <a:r>
              <a:rPr lang="en-US" sz="3200" dirty="0" err="1" smtClean="0">
                <a:solidFill>
                  <a:prstClr val="black"/>
                </a:solidFill>
              </a:rPr>
              <a:t>brauchen</a:t>
            </a:r>
            <a:endParaRPr lang="en-US" sz="3200" dirty="0" smtClean="0">
              <a:solidFill>
                <a:prstClr val="black"/>
              </a:solidFill>
            </a:endParaRPr>
          </a:p>
          <a:p>
            <a:pPr lvl="0"/>
            <a:r>
              <a:rPr lang="en-US" sz="3200" dirty="0" err="1" smtClean="0">
                <a:solidFill>
                  <a:prstClr val="black"/>
                </a:solidFill>
              </a:rPr>
              <a:t>sammeln</a:t>
            </a:r>
            <a:endParaRPr lang="en-US" sz="3200" dirty="0" smtClean="0">
              <a:solidFill>
                <a:prstClr val="black"/>
              </a:solidFill>
            </a:endParaRPr>
          </a:p>
          <a:p>
            <a:pPr lvl="0"/>
            <a:endParaRPr lang="en-US" dirty="0" smtClean="0">
              <a:solidFill>
                <a:prstClr val="black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533400" y="609600"/>
            <a:ext cx="8153400" cy="33855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In </a:t>
            </a:r>
            <a:r>
              <a:rPr lang="en-US" sz="2800" dirty="0" err="1" smtClean="0"/>
              <a:t>einer</a:t>
            </a:r>
            <a:r>
              <a:rPr lang="en-US" sz="2800" dirty="0" smtClean="0"/>
              <a:t> </a:t>
            </a:r>
            <a:r>
              <a:rPr lang="en-US" sz="2800" dirty="0" smtClean="0">
                <a:hlinkClick r:id="rId2" action="ppaction://hlinkpres?slideindex=1&amp;slidetitle="/>
              </a:rPr>
              <a:t>Gruppe</a:t>
            </a:r>
            <a:r>
              <a:rPr lang="en-US" sz="2800" dirty="0" smtClean="0"/>
              <a:t> von </a:t>
            </a:r>
            <a:r>
              <a:rPr lang="en-US" sz="2800" dirty="0" err="1" smtClean="0"/>
              <a:t>vier</a:t>
            </a:r>
            <a:r>
              <a:rPr lang="en-US" sz="2800" dirty="0" smtClean="0"/>
              <a:t>….</a:t>
            </a:r>
          </a:p>
          <a:p>
            <a:r>
              <a:rPr lang="en-US" sz="2800" dirty="0" err="1" smtClean="0"/>
              <a:t>Schreibe</a:t>
            </a:r>
            <a:r>
              <a:rPr lang="en-US" sz="2800" dirty="0" smtClean="0"/>
              <a:t> </a:t>
            </a:r>
            <a:r>
              <a:rPr lang="en-US" sz="2800" dirty="0" err="1" smtClean="0"/>
              <a:t>eine</a:t>
            </a:r>
            <a:r>
              <a:rPr lang="en-US" sz="2800" dirty="0" smtClean="0"/>
              <a:t> </a:t>
            </a:r>
            <a:r>
              <a:rPr lang="en-US" sz="2800" dirty="0" err="1" smtClean="0"/>
              <a:t>Zusammenfassung</a:t>
            </a:r>
            <a:r>
              <a:rPr lang="en-US" sz="2800" dirty="0" smtClean="0"/>
              <a:t> von “Arme Anna”.  </a:t>
            </a:r>
            <a:r>
              <a:rPr lang="en-US" sz="2800" dirty="0" err="1" smtClean="0"/>
              <a:t>Jede</a:t>
            </a:r>
            <a:r>
              <a:rPr lang="en-US" sz="2800" dirty="0" smtClean="0"/>
              <a:t> Person in </a:t>
            </a:r>
            <a:r>
              <a:rPr lang="en-US" sz="2800" dirty="0" err="1" smtClean="0"/>
              <a:t>der</a:t>
            </a:r>
            <a:r>
              <a:rPr lang="en-US" sz="2800" dirty="0" smtClean="0"/>
              <a:t> Gruppe muss </a:t>
            </a:r>
            <a:r>
              <a:rPr lang="en-US" sz="2800" dirty="0" err="1" smtClean="0"/>
              <a:t>über</a:t>
            </a:r>
            <a:r>
              <a:rPr lang="en-US" sz="2800" dirty="0" smtClean="0"/>
              <a:t> 2 </a:t>
            </a:r>
            <a:r>
              <a:rPr lang="en-US" sz="2800" dirty="0" err="1" smtClean="0"/>
              <a:t>Kapitel</a:t>
            </a:r>
            <a:r>
              <a:rPr lang="en-US" sz="2800" dirty="0" smtClean="0"/>
              <a:t> </a:t>
            </a:r>
            <a:r>
              <a:rPr lang="en-US" sz="2800" dirty="0" err="1" smtClean="0"/>
              <a:t>schreiben</a:t>
            </a:r>
            <a:r>
              <a:rPr lang="en-US" sz="2800" dirty="0" smtClean="0"/>
              <a:t>.  </a:t>
            </a:r>
          </a:p>
          <a:p>
            <a:r>
              <a:rPr lang="en-US" sz="2800" dirty="0" err="1" smtClean="0"/>
              <a:t>Diese</a:t>
            </a:r>
            <a:r>
              <a:rPr lang="en-US" sz="2800" dirty="0" smtClean="0"/>
              <a:t> </a:t>
            </a:r>
            <a:r>
              <a:rPr lang="en-US" sz="2800" dirty="0" err="1" smtClean="0"/>
              <a:t>Zusammenfassung</a:t>
            </a:r>
            <a:r>
              <a:rPr lang="en-US" sz="2800" dirty="0" smtClean="0"/>
              <a:t> </a:t>
            </a:r>
            <a:r>
              <a:rPr lang="en-US" sz="2800" dirty="0" err="1" smtClean="0"/>
              <a:t>musst</a:t>
            </a:r>
            <a:r>
              <a:rPr lang="en-US" sz="2800" dirty="0" smtClean="0"/>
              <a:t> du </a:t>
            </a:r>
            <a:r>
              <a:rPr lang="en-US" sz="2800" dirty="0" err="1" smtClean="0"/>
              <a:t>mir</a:t>
            </a:r>
            <a:r>
              <a:rPr lang="en-US" sz="2800" dirty="0" smtClean="0"/>
              <a:t> am </a:t>
            </a:r>
            <a:r>
              <a:rPr lang="en-US" sz="2800" dirty="0" err="1" smtClean="0"/>
              <a:t>Ende</a:t>
            </a:r>
            <a:r>
              <a:rPr lang="en-US" sz="2800" dirty="0" smtClean="0"/>
              <a:t> </a:t>
            </a:r>
            <a:r>
              <a:rPr lang="en-US" sz="2800" dirty="0" err="1" smtClean="0"/>
              <a:t>der</a:t>
            </a:r>
            <a:r>
              <a:rPr lang="en-US" sz="2800" dirty="0" smtClean="0"/>
              <a:t> Aktivität </a:t>
            </a:r>
            <a:r>
              <a:rPr lang="en-US" sz="2800" dirty="0" err="1" smtClean="0"/>
              <a:t>aufgeben</a:t>
            </a:r>
            <a:r>
              <a:rPr lang="en-US" sz="2800" dirty="0" smtClean="0"/>
              <a:t> (Hand in).  </a:t>
            </a:r>
          </a:p>
          <a:p>
            <a:r>
              <a:rPr lang="en-US" sz="2800" dirty="0" err="1" smtClean="0"/>
              <a:t>Unterschreib</a:t>
            </a:r>
            <a:r>
              <a:rPr lang="en-US" sz="2800" dirty="0" smtClean="0"/>
              <a:t> (sign) </a:t>
            </a:r>
            <a:r>
              <a:rPr lang="en-US" sz="2800" dirty="0" err="1" smtClean="0"/>
              <a:t>wer</a:t>
            </a:r>
            <a:r>
              <a:rPr lang="en-US" sz="2800" dirty="0" smtClean="0"/>
              <a:t> </a:t>
            </a:r>
            <a:r>
              <a:rPr lang="en-US" sz="2800" dirty="0" err="1" smtClean="0"/>
              <a:t>sie</a:t>
            </a:r>
            <a:r>
              <a:rPr lang="en-US" sz="2800" dirty="0" smtClean="0"/>
              <a:t> </a:t>
            </a:r>
            <a:r>
              <a:rPr lang="en-US" sz="2800" dirty="0" err="1" smtClean="0"/>
              <a:t>geschrieben</a:t>
            </a:r>
            <a:r>
              <a:rPr lang="en-US" sz="2800" dirty="0" smtClean="0"/>
              <a:t> hat. 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62000" y="762000"/>
            <a:ext cx="75438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Die Geschichte geht </a:t>
            </a:r>
            <a:r>
              <a:rPr lang="en-US" dirty="0" err="1" smtClean="0"/>
              <a:t>weiter</a:t>
            </a:r>
            <a:r>
              <a:rPr lang="en-US" dirty="0" smtClean="0"/>
              <a:t>.</a:t>
            </a:r>
          </a:p>
          <a:p>
            <a:endParaRPr lang="en-US" dirty="0" smtClean="0"/>
          </a:p>
          <a:p>
            <a:r>
              <a:rPr lang="en-US" dirty="0" err="1" smtClean="0"/>
              <a:t>Diese</a:t>
            </a:r>
            <a:r>
              <a:rPr lang="en-US" dirty="0" smtClean="0"/>
              <a:t> Geschichte war </a:t>
            </a:r>
            <a:r>
              <a:rPr lang="en-US" dirty="0" err="1" smtClean="0"/>
              <a:t>ein</a:t>
            </a:r>
            <a:r>
              <a:rPr lang="en-US" dirty="0" smtClean="0"/>
              <a:t> </a:t>
            </a:r>
            <a:r>
              <a:rPr lang="en-US" dirty="0" err="1" smtClean="0"/>
              <a:t>bisschen</a:t>
            </a:r>
            <a:r>
              <a:rPr lang="en-US" dirty="0" smtClean="0"/>
              <a:t> </a:t>
            </a:r>
            <a:r>
              <a:rPr lang="en-US" dirty="0" err="1" smtClean="0"/>
              <a:t>dumm</a:t>
            </a:r>
            <a:r>
              <a:rPr lang="en-US" dirty="0" smtClean="0"/>
              <a:t>.  </a:t>
            </a:r>
            <a:r>
              <a:rPr lang="en-US" dirty="0" err="1" smtClean="0"/>
              <a:t>Ihr</a:t>
            </a:r>
            <a:r>
              <a:rPr lang="en-US" dirty="0" smtClean="0"/>
              <a:t> </a:t>
            </a:r>
            <a:r>
              <a:rPr lang="en-US" dirty="0" err="1" smtClean="0"/>
              <a:t>sollt</a:t>
            </a:r>
            <a:r>
              <a:rPr lang="en-US" dirty="0" smtClean="0"/>
              <a:t> </a:t>
            </a:r>
            <a:r>
              <a:rPr lang="en-US" dirty="0" err="1" smtClean="0"/>
              <a:t>eine</a:t>
            </a:r>
            <a:r>
              <a:rPr lang="en-US" dirty="0" smtClean="0"/>
              <a:t> </a:t>
            </a:r>
            <a:r>
              <a:rPr lang="en-US" dirty="0" err="1" smtClean="0"/>
              <a:t>bessere</a:t>
            </a:r>
            <a:r>
              <a:rPr lang="en-US" dirty="0" smtClean="0"/>
              <a:t> Geschichte </a:t>
            </a:r>
            <a:r>
              <a:rPr lang="en-US" dirty="0" err="1" smtClean="0"/>
              <a:t>schreiben</a:t>
            </a:r>
            <a:r>
              <a:rPr lang="en-US" dirty="0" smtClean="0"/>
              <a:t>.  In </a:t>
            </a:r>
            <a:r>
              <a:rPr lang="en-US" dirty="0" err="1" smtClean="0"/>
              <a:t>einer</a:t>
            </a:r>
            <a:r>
              <a:rPr lang="en-US" dirty="0" smtClean="0"/>
              <a:t> Gruppe, </a:t>
            </a:r>
            <a:r>
              <a:rPr lang="en-US" dirty="0" err="1" smtClean="0"/>
              <a:t>schreibe</a:t>
            </a:r>
            <a:r>
              <a:rPr lang="en-US" dirty="0" smtClean="0"/>
              <a:t> </a:t>
            </a:r>
            <a:r>
              <a:rPr lang="en-US" dirty="0" err="1" smtClean="0"/>
              <a:t>deine</a:t>
            </a:r>
            <a:r>
              <a:rPr lang="en-US" dirty="0" smtClean="0"/>
              <a:t> </a:t>
            </a:r>
            <a:r>
              <a:rPr lang="en-US" dirty="0" err="1" smtClean="0"/>
              <a:t>Idee</a:t>
            </a:r>
            <a:r>
              <a:rPr lang="en-US" dirty="0" smtClean="0"/>
              <a:t> </a:t>
            </a:r>
            <a:r>
              <a:rPr lang="en-US" dirty="0" err="1" smtClean="0"/>
              <a:t>für</a:t>
            </a:r>
            <a:r>
              <a:rPr lang="en-US" dirty="0" smtClean="0"/>
              <a:t> </a:t>
            </a:r>
            <a:r>
              <a:rPr lang="en-US" dirty="0" err="1" smtClean="0"/>
              <a:t>eine</a:t>
            </a:r>
            <a:r>
              <a:rPr lang="en-US" dirty="0" smtClean="0"/>
              <a:t> </a:t>
            </a:r>
            <a:r>
              <a:rPr lang="en-US" dirty="0" err="1" smtClean="0"/>
              <a:t>neue</a:t>
            </a:r>
            <a:r>
              <a:rPr lang="en-US" dirty="0" smtClean="0"/>
              <a:t> Geschichte.  Anna, Richard, </a:t>
            </a:r>
            <a:r>
              <a:rPr lang="en-US" dirty="0" err="1" smtClean="0"/>
              <a:t>Brigette</a:t>
            </a:r>
            <a:r>
              <a:rPr lang="en-US" dirty="0" smtClean="0"/>
              <a:t> und Don </a:t>
            </a:r>
            <a:r>
              <a:rPr lang="en-US" dirty="0" err="1" smtClean="0"/>
              <a:t>müssen</a:t>
            </a:r>
            <a:r>
              <a:rPr lang="en-US" dirty="0" smtClean="0"/>
              <a:t> </a:t>
            </a:r>
            <a:r>
              <a:rPr lang="en-US" dirty="0" err="1" smtClean="0"/>
              <a:t>Charakter</a:t>
            </a:r>
            <a:r>
              <a:rPr lang="en-US" dirty="0" smtClean="0"/>
              <a:t> in die </a:t>
            </a:r>
            <a:r>
              <a:rPr lang="en-US" dirty="0" err="1" smtClean="0"/>
              <a:t>neue</a:t>
            </a:r>
            <a:r>
              <a:rPr lang="en-US" dirty="0" smtClean="0"/>
              <a:t>  Geschichte </a:t>
            </a:r>
            <a:r>
              <a:rPr lang="en-US" dirty="0" err="1" smtClean="0"/>
              <a:t>sein</a:t>
            </a:r>
            <a:r>
              <a:rPr lang="en-US" dirty="0" smtClean="0"/>
              <a:t>.  </a:t>
            </a:r>
            <a:r>
              <a:rPr lang="en-US" dirty="0" err="1" smtClean="0"/>
              <a:t>Jeder</a:t>
            </a:r>
            <a:r>
              <a:rPr lang="en-US" dirty="0" smtClean="0"/>
              <a:t> muss 2 </a:t>
            </a:r>
            <a:r>
              <a:rPr lang="en-US" dirty="0" err="1" smtClean="0"/>
              <a:t>Zeilen</a:t>
            </a:r>
            <a:r>
              <a:rPr lang="en-US" dirty="0" smtClean="0"/>
              <a:t> </a:t>
            </a:r>
            <a:r>
              <a:rPr lang="en-US" dirty="0" err="1" smtClean="0"/>
              <a:t>schreiben</a:t>
            </a:r>
            <a:r>
              <a:rPr lang="en-US" dirty="0" smtClean="0"/>
              <a:t>. 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334</TotalTime>
  <Words>380</Words>
  <Application>Microsoft Office PowerPoint</Application>
  <PresentationFormat>On-screen Show (4:3)</PresentationFormat>
  <Paragraphs>40</Paragraphs>
  <Slides>6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Slide 1</vt:lpstr>
      <vt:lpstr>Slide 2</vt:lpstr>
      <vt:lpstr>Slide 3</vt:lpstr>
      <vt:lpstr>Slide 4</vt:lpstr>
      <vt:lpstr>Slide 5</vt:lpstr>
      <vt:lpstr>Slide 6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Alissa</dc:creator>
  <cp:lastModifiedBy>tmsadmin</cp:lastModifiedBy>
  <cp:revision>31</cp:revision>
  <dcterms:created xsi:type="dcterms:W3CDTF">2013-09-18T00:39:00Z</dcterms:created>
  <dcterms:modified xsi:type="dcterms:W3CDTF">2013-11-20T15:00:20Z</dcterms:modified>
</cp:coreProperties>
</file>

<file path=docProps/thumbnail.jpeg>
</file>